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sldIdLst>
    <p:sldId id="267" r:id="rId2"/>
    <p:sldId id="270" r:id="rId3"/>
    <p:sldId id="269" r:id="rId4"/>
    <p:sldId id="271" r:id="rId5"/>
    <p:sldId id="272" r:id="rId6"/>
    <p:sldId id="273" r:id="rId7"/>
  </p:sldIdLst>
  <p:sldSz cx="7559675" cy="106918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2767"/>
    <a:srgbClr val="EA3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A50E5-C988-4821-B5A0-EAA766FD3D75}" v="28" dt="2022-02-17T09:52:47.3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23" autoAdjust="0"/>
    <p:restoredTop sz="95890"/>
  </p:normalViewPr>
  <p:slideViewPr>
    <p:cSldViewPr snapToGrid="0" snapToObjects="1">
      <p:cViewPr varScale="1">
        <p:scale>
          <a:sx n="73" d="100"/>
          <a:sy n="73" d="100"/>
        </p:scale>
        <p:origin x="3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3798D-B0A9-4A0D-981A-7F102796A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70550" cy="3722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2150B4E-6C9D-4488-A1E8-91642F40A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4988"/>
            <a:ext cx="5670550" cy="2582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B9E769-AF81-4591-8F79-A039D923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FE165F-1385-44E5-B922-83075945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20CF81-7FB6-4413-B526-7DED8B1ED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595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8947D-59DA-4A2F-85BE-B2F4DC08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BB143D-2AEB-4762-A32C-36EF3061B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825" y="3908426"/>
            <a:ext cx="6521450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CDFBB0-FAC2-403D-84F1-0581D089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C7E9D6-E5DC-4B9B-B2E8-6ECFFEC5F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4FD6DF-38D0-4B47-97FF-68649A0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664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0FCE38-773A-475B-B8B1-B8E722A7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9862" cy="44481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BA7EF6-5721-4DB9-A976-C5542A416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4863"/>
            <a:ext cx="6519862" cy="2338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E1338C-B947-4620-BA4B-5E9C89DF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C99E87-A80A-4EEA-B21A-36670EB1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A325E-8F33-4D85-9F20-5CADD7B7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50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AEDC8-F291-418F-87FC-2EF9AFB74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9D0728-5456-468A-8318-3D74624E9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4525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7BCDB2-D24A-4A34-97E3-A083DDD1C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038" y="2846388"/>
            <a:ext cx="3184525" cy="6783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EBD734-76CF-49A6-84D1-537D0947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B2F91E-ED75-4057-9815-C0838511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EA967F-870E-4B8E-83CD-5DE6D836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31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7C895-92B7-4AA4-B0A8-B5DF42C9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9863" cy="20653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55D86E-7104-4C71-B47F-CB8BCCC6E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8813" cy="1284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E7D4CC-1A23-47C9-841C-41556F042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5250"/>
            <a:ext cx="3198813" cy="5745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6F4EE4-2E77-4904-9CE1-540CF816C5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463" y="2620963"/>
            <a:ext cx="3213100" cy="1284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2F048F-43C0-4C11-B52B-F6D73660C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463" y="3905250"/>
            <a:ext cx="3213100" cy="5745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55099D-B945-4B1B-8EC6-D2C70185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2E0146-4A88-4B04-B441-9E32DC2EF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DD8B462-699C-407B-96FA-C12ACF70D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248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9B517-791D-47CC-B5A4-BE609C3E6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BE589A-B389-4F4C-B9A8-02759A4E8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D08742-6877-435E-9AA1-07097A94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7ABCDA-39F3-4185-BC22-CA6F2807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513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BC82A0F-520F-4DA4-91B8-2CFD55EC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CFA5AB1-20EF-443F-902E-4C40B04BA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49E5D8-5F2D-40A8-81CD-E31758B4E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00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82F9F-5D2E-406B-BA09-89B513970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8400" cy="24955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FD6B1D-D133-4DB6-A74C-544AB44E6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7463" cy="7597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41DC6E-430B-47CA-8055-65981F043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8400" cy="5942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01E69B-1C9E-4F46-BE80-BB8E4009B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BE1983-8AFC-4484-B25E-8C91C6BBD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D16A94-CB98-432A-9137-CAC914C1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214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7C5C1-3E8F-446C-A00C-21D284126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8400" cy="24955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7888915-089B-4F01-A82F-07E9EB4AD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7463" cy="759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756723-E375-40BC-A028-31C7EE50C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8400" cy="5942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685C3C-34DD-40D0-A57F-F4ABD8A7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5E58A4-9C95-4148-AD65-5AE4EF57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64AA4-F131-4C10-B0A5-5F2708F6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8846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900B2D-9B52-45A8-84C6-2252124F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E4DA32-A2FC-498A-900E-29141E253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9AC36-C562-44B3-868A-50E1303A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7DF9CD-22C2-46A3-B297-AA75DC70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600CDC-D2E2-4EDC-97EC-7E0F10EA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940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D15F09-071B-49D8-899C-8C0B96FD9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10200" y="569913"/>
            <a:ext cx="1630363" cy="9059862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D00833-E7C0-442D-B19F-E28A51015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8687" cy="90598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0819BF-4202-4BE3-8573-469718CB72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E0D0B4C1-15C9-44D4-A5CC-C69AC7AD9DB5}" type="datetimeFigureOut">
              <a:rPr lang="fr-FR" smtClean="0"/>
              <a:t>14/10/2026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2E9176-3155-414B-BCE2-A905B5D6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02B574-2066-46BD-B028-8D1A51919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50FB9DBA-EE53-41CC-A474-86FC49BEE56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396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90CF566-BD44-41CC-961B-D41D798126B9}"/>
              </a:ext>
            </a:extLst>
          </p:cNvPr>
          <p:cNvGrpSpPr/>
          <p:nvPr userDrawn="1"/>
        </p:nvGrpSpPr>
        <p:grpSpPr>
          <a:xfrm>
            <a:off x="568036" y="612081"/>
            <a:ext cx="6483928" cy="9467651"/>
            <a:chOff x="568036" y="612081"/>
            <a:chExt cx="6483928" cy="946765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6AFB215-878C-4D9A-AF6F-E0DB524E77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2767228" y="9169053"/>
              <a:ext cx="2025218" cy="91067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1FD49D-C18A-4876-B48F-F62D37466BA2}"/>
                </a:ext>
              </a:extLst>
            </p:cNvPr>
            <p:cNvSpPr/>
            <p:nvPr userDrawn="1"/>
          </p:nvSpPr>
          <p:spPr>
            <a:xfrm>
              <a:off x="568036" y="612081"/>
              <a:ext cx="6483928" cy="8146473"/>
            </a:xfrm>
            <a:prstGeom prst="rect">
              <a:avLst/>
            </a:prstGeom>
            <a:solidFill>
              <a:srgbClr val="7927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5963EA3-5210-41E3-B093-CE04340EA21F}"/>
                </a:ext>
              </a:extLst>
            </p:cNvPr>
            <p:cNvSpPr/>
            <p:nvPr userDrawn="1"/>
          </p:nvSpPr>
          <p:spPr>
            <a:xfrm>
              <a:off x="623456" y="678871"/>
              <a:ext cx="6359240" cy="8024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66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47128" y="1097145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792767"/>
                </a:solidFill>
                <a:latin typeface="Montserrat" panose="00000500000000000000" pitchFamily="2" charset="0"/>
              </a:rPr>
              <a:t>INFO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394084" y="2704242"/>
            <a:ext cx="4771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i="1" dirty="0">
                <a:solidFill>
                  <a:srgbClr val="792767"/>
                </a:solidFill>
                <a:latin typeface="Montserrat" panose="00000500000000000000" pitchFamily="2" charset="0"/>
              </a:rPr>
              <a:t>Pour affichage</a:t>
            </a:r>
            <a:endParaRPr kumimoji="0" lang="fr-FR" sz="40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FDB419-23C2-4E3F-A1A8-75FF4689D5F3}"/>
              </a:ext>
            </a:extLst>
          </p:cNvPr>
          <p:cNvSpPr txBox="1"/>
          <p:nvPr/>
        </p:nvSpPr>
        <p:spPr>
          <a:xfrm>
            <a:off x="631767" y="4457736"/>
            <a:ext cx="63176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i="1" dirty="0">
                <a:solidFill>
                  <a:srgbClr val="792767"/>
                </a:solidFill>
                <a:latin typeface="Montserrat" panose="00000500000000000000" pitchFamily="2" charset="0"/>
              </a:rPr>
              <a:t>INFORMATION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000" i="1" dirty="0">
              <a:solidFill>
                <a:srgbClr val="792767"/>
              </a:solidFill>
              <a:latin typeface="Montserrat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i="1" dirty="0">
                <a:solidFill>
                  <a:srgbClr val="792767"/>
                </a:solidFill>
                <a:latin typeface="Montserrat" panose="00000500000000000000" pitchFamily="2" charset="0"/>
              </a:rPr>
              <a:t>ORIGINE DES VIANDES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i="1" dirty="0">
                <a:solidFill>
                  <a:srgbClr val="792767"/>
                </a:solidFill>
                <a:latin typeface="Montserrat" panose="00000500000000000000" pitchFamily="2" charset="0"/>
              </a:rPr>
              <a:t>NOVEMBRE 2026</a:t>
            </a:r>
            <a:endParaRPr kumimoji="0" lang="fr-FR" sz="40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3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31095" y="811869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792767"/>
                </a:solidFill>
                <a:latin typeface="Montserrat" panose="00000500000000000000" pitchFamily="2" charset="0"/>
              </a:rPr>
              <a:t>SEMAINE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239448" y="1413327"/>
            <a:ext cx="5080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srgbClr val="792767"/>
                </a:solidFill>
                <a:effectLst/>
                <a:uLnTx/>
                <a:uFillTx/>
                <a:latin typeface="Montserrat" panose="00000500000000000000" pitchFamily="2" charset="0"/>
              </a:rPr>
              <a:t>« </a:t>
            </a:r>
            <a:r>
              <a:rPr lang="fr-FR" sz="2800" i="1" dirty="0">
                <a:solidFill>
                  <a:srgbClr val="792767"/>
                </a:solidFill>
                <a:latin typeface="Montserrat" panose="00000500000000000000" pitchFamily="2" charset="0"/>
              </a:rPr>
              <a:t>du 02 novembre au                   06 novembre 2026</a:t>
            </a: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srgbClr val="792767"/>
                </a:solidFill>
                <a:effectLst/>
                <a:uLnTx/>
                <a:uFillTx/>
                <a:latin typeface="Montserrat" panose="00000500000000000000" pitchFamily="2" charset="0"/>
              </a:rPr>
              <a:t>»</a:t>
            </a:r>
          </a:p>
        </p:txBody>
      </p:sp>
      <p:graphicFrame>
        <p:nvGraphicFramePr>
          <p:cNvPr id="3" name="Tableau 5">
            <a:extLst>
              <a:ext uri="{FF2B5EF4-FFF2-40B4-BE49-F238E27FC236}">
                <a16:creationId xmlns:a16="http://schemas.microsoft.com/office/drawing/2014/main" id="{AF8392FF-621D-4436-962A-D3C19C4F6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861341"/>
              </p:ext>
            </p:extLst>
          </p:nvPr>
        </p:nvGraphicFramePr>
        <p:xfrm>
          <a:off x="727577" y="3291840"/>
          <a:ext cx="6420580" cy="991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629">
                  <a:extLst>
                    <a:ext uri="{9D8B030D-6E8A-4147-A177-3AD203B41FA5}">
                      <a16:colId xmlns:a16="http://schemas.microsoft.com/office/drawing/2014/main" val="819752805"/>
                    </a:ext>
                  </a:extLst>
                </a:gridCol>
                <a:gridCol w="1428799">
                  <a:extLst>
                    <a:ext uri="{9D8B030D-6E8A-4147-A177-3AD203B41FA5}">
                      <a16:colId xmlns:a16="http://schemas.microsoft.com/office/drawing/2014/main" val="239405997"/>
                    </a:ext>
                  </a:extLst>
                </a:gridCol>
                <a:gridCol w="2767152">
                  <a:extLst>
                    <a:ext uri="{9D8B030D-6E8A-4147-A177-3AD203B41FA5}">
                      <a16:colId xmlns:a16="http://schemas.microsoft.com/office/drawing/2014/main" val="499801475"/>
                    </a:ext>
                  </a:extLst>
                </a:gridCol>
              </a:tblGrid>
              <a:tr h="2966027">
                <a:tc>
                  <a:txBody>
                    <a:bodyPr/>
                    <a:lstStyle/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03/11/26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Jambon de porc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04/11/2026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Rôti de dinde à la crème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05/11/2026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Sauté de bœuf strogonoff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Provenance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514996"/>
                  </a:ext>
                </a:extLst>
              </a:tr>
              <a:tr h="4404991">
                <a:tc>
                  <a:txBody>
                    <a:bodyPr/>
                    <a:lstStyle/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73426"/>
                  </a:ext>
                </a:extLst>
              </a:tr>
              <a:tr h="114699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81665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1D8EA55C-D878-49B6-8264-816DD70A7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583" y="3291840"/>
            <a:ext cx="705254" cy="8407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B96F62-CE84-4DA9-865D-58B3B436B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439" y="6667979"/>
            <a:ext cx="1042506" cy="8407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109658-E6E7-4F29-8405-BAD70EA82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281" y="4862482"/>
            <a:ext cx="711523" cy="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5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76616" y="976550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792767"/>
                </a:solidFill>
                <a:latin typeface="Montserrat" panose="00000500000000000000" pitchFamily="2" charset="0"/>
              </a:rPr>
              <a:t>SEMAINE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289324" y="1724777"/>
            <a:ext cx="49810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i="1" dirty="0">
                <a:solidFill>
                  <a:srgbClr val="792767"/>
                </a:solidFill>
                <a:latin typeface="Montserrat" panose="00000500000000000000" pitchFamily="2" charset="0"/>
              </a:rPr>
              <a:t>«  du 09 novembre au                      13 novembre 2026» </a:t>
            </a:r>
          </a:p>
          <a:p>
            <a:pPr lvl="0" algn="ctr">
              <a:defRPr/>
            </a:pP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  <a:p>
            <a:pPr lvl="0" algn="ctr">
              <a:defRPr/>
            </a:pP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aphicFrame>
        <p:nvGraphicFramePr>
          <p:cNvPr id="13" name="Tableau 5">
            <a:extLst>
              <a:ext uri="{FF2B5EF4-FFF2-40B4-BE49-F238E27FC236}">
                <a16:creationId xmlns:a16="http://schemas.microsoft.com/office/drawing/2014/main" id="{6CFF5892-F755-450D-BFC5-54BEC080E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795067"/>
              </p:ext>
            </p:extLst>
          </p:nvPr>
        </p:nvGraphicFramePr>
        <p:xfrm>
          <a:off x="757646" y="3161211"/>
          <a:ext cx="6289065" cy="7427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979">
                  <a:extLst>
                    <a:ext uri="{9D8B030D-6E8A-4147-A177-3AD203B41FA5}">
                      <a16:colId xmlns:a16="http://schemas.microsoft.com/office/drawing/2014/main" val="819752805"/>
                    </a:ext>
                  </a:extLst>
                </a:gridCol>
                <a:gridCol w="1364723">
                  <a:extLst>
                    <a:ext uri="{9D8B030D-6E8A-4147-A177-3AD203B41FA5}">
                      <a16:colId xmlns:a16="http://schemas.microsoft.com/office/drawing/2014/main" val="239405997"/>
                    </a:ext>
                  </a:extLst>
                </a:gridCol>
                <a:gridCol w="2771363">
                  <a:extLst>
                    <a:ext uri="{9D8B030D-6E8A-4147-A177-3AD203B41FA5}">
                      <a16:colId xmlns:a16="http://schemas.microsoft.com/office/drawing/2014/main" val="499801475"/>
                    </a:ext>
                  </a:extLst>
                </a:gridCol>
              </a:tblGrid>
              <a:tr h="3665174">
                <a:tc>
                  <a:txBody>
                    <a:bodyPr/>
                    <a:lstStyle/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12/11/26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Sauté de veau sauce forestière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13/11/2026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Boules bœuf au jus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514996"/>
                  </a:ext>
                </a:extLst>
              </a:tr>
              <a:tr h="1518207">
                <a:tc>
                  <a:txBody>
                    <a:bodyPr/>
                    <a:lstStyle/>
                    <a:p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73426"/>
                  </a:ext>
                </a:extLst>
              </a:tr>
              <a:tr h="2190563">
                <a:tc>
                  <a:txBody>
                    <a:bodyPr/>
                    <a:lstStyle/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8166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DFCD0D31-8C48-4573-9E30-D3EBB667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938" y="3642555"/>
            <a:ext cx="1044811" cy="8810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1E6DB04-EA02-453A-A7B5-DDBD7D8B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938" y="5145132"/>
            <a:ext cx="1044811" cy="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2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31095" y="811869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792767"/>
                </a:solidFill>
                <a:latin typeface="Montserrat" panose="00000500000000000000" pitchFamily="2" charset="0"/>
              </a:rPr>
              <a:t>SEMAINE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239448" y="1413327"/>
            <a:ext cx="5080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srgbClr val="792767"/>
                </a:solidFill>
                <a:effectLst/>
                <a:uLnTx/>
                <a:uFillTx/>
                <a:latin typeface="Montserrat" panose="00000500000000000000" pitchFamily="2" charset="0"/>
              </a:rPr>
              <a:t>« </a:t>
            </a:r>
            <a:r>
              <a:rPr lang="fr-FR" sz="2800" i="1" dirty="0">
                <a:solidFill>
                  <a:srgbClr val="792767"/>
                </a:solidFill>
                <a:latin typeface="Montserrat" panose="00000500000000000000" pitchFamily="2" charset="0"/>
              </a:rPr>
              <a:t>du 16 novembre vau                       19 novembre 2026</a:t>
            </a: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srgbClr val="792767"/>
                </a:solidFill>
                <a:effectLst/>
                <a:uLnTx/>
                <a:uFillTx/>
                <a:latin typeface="Montserrat" panose="00000500000000000000" pitchFamily="2" charset="0"/>
              </a:rPr>
              <a:t>»</a:t>
            </a:r>
          </a:p>
        </p:txBody>
      </p:sp>
      <p:graphicFrame>
        <p:nvGraphicFramePr>
          <p:cNvPr id="3" name="Tableau 5">
            <a:extLst>
              <a:ext uri="{FF2B5EF4-FFF2-40B4-BE49-F238E27FC236}">
                <a16:creationId xmlns:a16="http://schemas.microsoft.com/office/drawing/2014/main" id="{AF8392FF-621D-4436-962A-D3C19C4F6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259831"/>
              </p:ext>
            </p:extLst>
          </p:nvPr>
        </p:nvGraphicFramePr>
        <p:xfrm>
          <a:off x="681988" y="3174274"/>
          <a:ext cx="6434051" cy="771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6001">
                  <a:extLst>
                    <a:ext uri="{9D8B030D-6E8A-4147-A177-3AD203B41FA5}">
                      <a16:colId xmlns:a16="http://schemas.microsoft.com/office/drawing/2014/main" val="819752805"/>
                    </a:ext>
                  </a:extLst>
                </a:gridCol>
                <a:gridCol w="1510898">
                  <a:extLst>
                    <a:ext uri="{9D8B030D-6E8A-4147-A177-3AD203B41FA5}">
                      <a16:colId xmlns:a16="http://schemas.microsoft.com/office/drawing/2014/main" val="239405997"/>
                    </a:ext>
                  </a:extLst>
                </a:gridCol>
                <a:gridCol w="2767152">
                  <a:extLst>
                    <a:ext uri="{9D8B030D-6E8A-4147-A177-3AD203B41FA5}">
                      <a16:colId xmlns:a16="http://schemas.microsoft.com/office/drawing/2014/main" val="499801475"/>
                    </a:ext>
                  </a:extLst>
                </a:gridCol>
              </a:tblGrid>
              <a:tr h="1691421">
                <a:tc>
                  <a:txBody>
                    <a:bodyPr/>
                    <a:lstStyle/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16/11/26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Sauté de porc à la tomate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Provenance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514996"/>
                  </a:ext>
                </a:extLst>
              </a:tr>
              <a:tr h="4099547">
                <a:tc>
                  <a:txBody>
                    <a:bodyPr/>
                    <a:lstStyle/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17/11/26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Bœuf bourguignon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19/11/2026</a:t>
                      </a: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Lasagne de </a:t>
                      </a:r>
                      <a:r>
                        <a:rPr kumimoji="0" lang="fr-FR" sz="14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boeuf</a:t>
                      </a:r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73426"/>
                  </a:ext>
                </a:extLst>
              </a:tr>
              <a:tr h="10297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81665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34A5DEE-67E1-45C0-B5D7-3B4F4049C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556" y="5194885"/>
            <a:ext cx="1042506" cy="8407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8658F-4FAE-4129-A287-B4F52297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071" y="3175867"/>
            <a:ext cx="705254" cy="8407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C7605C-3A45-4C67-AA26-E0BD37187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507" y="7004146"/>
            <a:ext cx="1042506" cy="8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4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76616" y="976550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792767"/>
                </a:solidFill>
                <a:latin typeface="Montserrat" panose="00000500000000000000" pitchFamily="2" charset="0"/>
              </a:rPr>
              <a:t>SEMAINE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318812" y="1724777"/>
            <a:ext cx="4981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i="1" dirty="0">
                <a:solidFill>
                  <a:srgbClr val="792767"/>
                </a:solidFill>
                <a:latin typeface="Montserrat" panose="00000500000000000000" pitchFamily="2" charset="0"/>
              </a:rPr>
              <a:t>«  du 23 novembre au                      27 novembre 2026»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aphicFrame>
        <p:nvGraphicFramePr>
          <p:cNvPr id="13" name="Tableau 5">
            <a:extLst>
              <a:ext uri="{FF2B5EF4-FFF2-40B4-BE49-F238E27FC236}">
                <a16:creationId xmlns:a16="http://schemas.microsoft.com/office/drawing/2014/main" id="{6CFF5892-F755-450D-BFC5-54BEC080E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705637"/>
              </p:ext>
            </p:extLst>
          </p:nvPr>
        </p:nvGraphicFramePr>
        <p:xfrm>
          <a:off x="721217" y="3438659"/>
          <a:ext cx="6325494" cy="769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0772">
                  <a:extLst>
                    <a:ext uri="{9D8B030D-6E8A-4147-A177-3AD203B41FA5}">
                      <a16:colId xmlns:a16="http://schemas.microsoft.com/office/drawing/2014/main" val="819752805"/>
                    </a:ext>
                  </a:extLst>
                </a:gridCol>
                <a:gridCol w="1403359">
                  <a:extLst>
                    <a:ext uri="{9D8B030D-6E8A-4147-A177-3AD203B41FA5}">
                      <a16:colId xmlns:a16="http://schemas.microsoft.com/office/drawing/2014/main" val="239405997"/>
                    </a:ext>
                  </a:extLst>
                </a:gridCol>
                <a:gridCol w="2771363">
                  <a:extLst>
                    <a:ext uri="{9D8B030D-6E8A-4147-A177-3AD203B41FA5}">
                      <a16:colId xmlns:a16="http://schemas.microsoft.com/office/drawing/2014/main" val="499801475"/>
                    </a:ext>
                  </a:extLst>
                </a:gridCol>
              </a:tblGrid>
              <a:tr h="31298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23/11/26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 </a:t>
                      </a: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Saucisse de Toulouse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25/11/26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Emincé de volaille au curry</a:t>
                      </a: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26/11/26</a:t>
                      </a: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Sauté de bœuf aux oignons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Provenance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Provenance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Origine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de naissance 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514996"/>
                  </a:ext>
                </a:extLst>
              </a:tr>
              <a:tr h="1366024">
                <a:tc>
                  <a:txBody>
                    <a:bodyPr/>
                    <a:lstStyle/>
                    <a:p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73426"/>
                  </a:ext>
                </a:extLst>
              </a:tr>
              <a:tr h="1970984">
                <a:tc>
                  <a:txBody>
                    <a:bodyPr/>
                    <a:lstStyle/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81665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F92A45B-A87A-4877-9FAF-3420DE444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071" y="3517512"/>
            <a:ext cx="705254" cy="8407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44B10C-73DD-496D-92D4-03351254B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445" y="6861304"/>
            <a:ext cx="1042506" cy="8407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15AA13-ED67-463E-882B-C485B5279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314" y="5040987"/>
            <a:ext cx="711523" cy="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9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5D611EC-543A-BA4A-82F0-E2F88A645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66020">
            <a:off x="5708231" y="1036797"/>
            <a:ext cx="699766" cy="6164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11650-8A8A-504D-98D3-9C0D704B7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2528">
            <a:off x="1069120" y="944579"/>
            <a:ext cx="699766" cy="6164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50EC7E-7377-44B7-AB6F-7BFB15CBACFC}"/>
              </a:ext>
            </a:extLst>
          </p:cNvPr>
          <p:cNvSpPr txBox="1"/>
          <p:nvPr/>
        </p:nvSpPr>
        <p:spPr>
          <a:xfrm>
            <a:off x="1876616" y="976550"/>
            <a:ext cx="386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792767"/>
                </a:solidFill>
                <a:latin typeface="Montserrat" panose="00000500000000000000" pitchFamily="2" charset="0"/>
              </a:rPr>
              <a:t>SEMAINE</a:t>
            </a:r>
            <a:r>
              <a:rPr lang="fr-FR" sz="3600" dirty="0"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645D13-1A13-4ABA-83AF-BB67A74A23DF}"/>
              </a:ext>
            </a:extLst>
          </p:cNvPr>
          <p:cNvSpPr txBox="1"/>
          <p:nvPr/>
        </p:nvSpPr>
        <p:spPr>
          <a:xfrm>
            <a:off x="1318812" y="1724777"/>
            <a:ext cx="4981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i="1" dirty="0">
                <a:solidFill>
                  <a:srgbClr val="792767"/>
                </a:solidFill>
                <a:latin typeface="Montserrat" panose="00000500000000000000" pitchFamily="2" charset="0"/>
              </a:rPr>
              <a:t>«  du 30 novembre 2026 »                    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srgbClr val="792767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aphicFrame>
        <p:nvGraphicFramePr>
          <p:cNvPr id="13" name="Tableau 5">
            <a:extLst>
              <a:ext uri="{FF2B5EF4-FFF2-40B4-BE49-F238E27FC236}">
                <a16:creationId xmlns:a16="http://schemas.microsoft.com/office/drawing/2014/main" id="{6CFF5892-F755-450D-BFC5-54BEC080E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473770"/>
              </p:ext>
            </p:extLst>
          </p:nvPr>
        </p:nvGraphicFramePr>
        <p:xfrm>
          <a:off x="721217" y="3499018"/>
          <a:ext cx="6325494" cy="7223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0772">
                  <a:extLst>
                    <a:ext uri="{9D8B030D-6E8A-4147-A177-3AD203B41FA5}">
                      <a16:colId xmlns:a16="http://schemas.microsoft.com/office/drawing/2014/main" val="819752805"/>
                    </a:ext>
                  </a:extLst>
                </a:gridCol>
                <a:gridCol w="1403359">
                  <a:extLst>
                    <a:ext uri="{9D8B030D-6E8A-4147-A177-3AD203B41FA5}">
                      <a16:colId xmlns:a16="http://schemas.microsoft.com/office/drawing/2014/main" val="239405997"/>
                    </a:ext>
                  </a:extLst>
                </a:gridCol>
                <a:gridCol w="2771363">
                  <a:extLst>
                    <a:ext uri="{9D8B030D-6E8A-4147-A177-3AD203B41FA5}">
                      <a16:colId xmlns:a16="http://schemas.microsoft.com/office/drawing/2014/main" val="499801475"/>
                    </a:ext>
                  </a:extLst>
                </a:gridCol>
              </a:tblGrid>
              <a:tr h="352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Le 30/11/26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 </a:t>
                      </a:r>
                    </a:p>
                    <a:p>
                      <a:r>
                        <a:rPr kumimoji="0" lang="fr-FR" sz="14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Cordon bleu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pPr algn="l"/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Provenance 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d’élevage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Pays d’abattage : France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514996"/>
                  </a:ext>
                </a:extLst>
              </a:tr>
              <a:tr h="1347252">
                <a:tc>
                  <a:txBody>
                    <a:bodyPr/>
                    <a:lstStyle/>
                    <a:p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73426"/>
                  </a:ext>
                </a:extLst>
              </a:tr>
              <a:tr h="1943899">
                <a:tc>
                  <a:txBody>
                    <a:bodyPr/>
                    <a:lstStyle/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981665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F515AA13-ED67-463E-882B-C485B5279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314" y="3463265"/>
            <a:ext cx="711523" cy="8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395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1178</TotalTime>
  <Words>293</Words>
  <Application>Microsoft Office PowerPoint</Application>
  <PresentationFormat>Personnalisé</PresentationFormat>
  <Paragraphs>211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Montserrat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Sylvie MALEPLATE</cp:lastModifiedBy>
  <cp:revision>127</cp:revision>
  <cp:lastPrinted>2026-09-18T08:23:18Z</cp:lastPrinted>
  <dcterms:created xsi:type="dcterms:W3CDTF">2021-04-08T12:57:46Z</dcterms:created>
  <dcterms:modified xsi:type="dcterms:W3CDTF">2026-10-14T08:40:36Z</dcterms:modified>
</cp:coreProperties>
</file>