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70" r:id="rId3"/>
    <p:sldId id="269" r:id="rId4"/>
    <p:sldId id="271" r:id="rId5"/>
    <p:sldId id="272" r:id="rId6"/>
    <p:sldId id="273" r:id="rId7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23" autoAdjust="0"/>
    <p:restoredTop sz="95890"/>
  </p:normalViewPr>
  <p:slideViewPr>
    <p:cSldViewPr snapToGrid="0" snapToObjects="1">
      <p:cViewPr varScale="1">
        <p:scale>
          <a:sx n="73" d="100"/>
          <a:sy n="73" d="100"/>
        </p:scale>
        <p:origin x="37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12/05/2026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JUIN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1</a:t>
            </a:r>
            <a:r>
              <a:rPr lang="fr-FR" sz="2800" i="1" baseline="30000" dirty="0">
                <a:solidFill>
                  <a:srgbClr val="792767"/>
                </a:solidFill>
                <a:latin typeface="Montserrat" panose="00000500000000000000" pitchFamily="2" charset="0"/>
              </a:rPr>
              <a:t>er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 juin au 05 juin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118687"/>
              </p:ext>
            </p:extLst>
          </p:nvPr>
        </p:nvGraphicFramePr>
        <p:xfrm>
          <a:off x="727577" y="3127576"/>
          <a:ext cx="6420580" cy="7987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02/06/26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volaille à la basquaise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03/06/26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Boules agneau sauce paprika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04/06/26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olives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AFB96F62-CE84-4DA9-865D-58B3B436B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314" y="6602191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49485-037C-439E-B9BA-4100ECB3CE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8314" y="3139017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08 juin au 12 juin»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424716"/>
              </p:ext>
            </p:extLst>
          </p:nvPr>
        </p:nvGraphicFramePr>
        <p:xfrm>
          <a:off x="602870" y="3172813"/>
          <a:ext cx="6443841" cy="6979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08/06/26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Saucisse de Toulouse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10/06/26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11/06/26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marengo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DFCD0D31-8C48-4573-9E30-D3EBB667E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802" y="6601103"/>
            <a:ext cx="1044811" cy="881091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986F361-AAB5-402D-8D7F-A5BE090636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0904" y="3137060"/>
            <a:ext cx="705254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9E752AB-9E67-4A6D-96B9-556AD94D5B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4583" y="4852586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176120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15 juin au 19 juin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756973"/>
              </p:ext>
            </p:extLst>
          </p:nvPr>
        </p:nvGraphicFramePr>
        <p:xfrm>
          <a:off x="681988" y="3174274"/>
          <a:ext cx="6687367" cy="7079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317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1691421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15/06/26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Cordon bleu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099547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16/06/26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veau sauce forestière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19/06/26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 mayonnaise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0297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6EC7557A-E989-4C2E-BEB5-AA8FC6C19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566" y="3115429"/>
            <a:ext cx="711523" cy="8810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34A5DEE-67E1-45C0-B5D7-3B4F4049C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1074" y="4965645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5A17C48-02B7-47D4-8CD5-1170C10387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35" y="6775569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22 juin au 26 juin»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753622"/>
              </p:ext>
            </p:extLst>
          </p:nvPr>
        </p:nvGraphicFramePr>
        <p:xfrm>
          <a:off x="721217" y="3438659"/>
          <a:ext cx="6325494" cy="748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23/06/26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Haut de cuisse de poulet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24/06/26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Hachis parmentier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25/06/26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herbes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5644B10C-73DD-496D-92D4-03351254B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310" y="4925506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515AA13-ED67-463E-882B-C485B52793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802" y="3402906"/>
            <a:ext cx="711523" cy="88109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04ABEC5-A03E-42C1-A654-AB76BE27A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9331" y="6578753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29 juin au 03 juillet»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89512"/>
              </p:ext>
            </p:extLst>
          </p:nvPr>
        </p:nvGraphicFramePr>
        <p:xfrm>
          <a:off x="721217" y="3438659"/>
          <a:ext cx="6325494" cy="790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983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3214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29/06/26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01/07/26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volaille au jus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02/07/26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à la tomate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F515AA13-ED67-463E-882B-C485B5279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188" y="2349893"/>
            <a:ext cx="711523" cy="88109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04ABEC5-A03E-42C1-A654-AB76BE27A1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2822" y="6866083"/>
            <a:ext cx="1042506" cy="840799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8D24FA2-940B-45D3-9262-3B8390A30B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448" y="3438659"/>
            <a:ext cx="705254" cy="840799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EE124941-D4DD-4A95-B9F6-357AB177B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441" y="5122477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2025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1156</TotalTime>
  <Words>332</Words>
  <Application>Microsoft Office PowerPoint</Application>
  <PresentationFormat>Personnalisé</PresentationFormat>
  <Paragraphs>203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MALEPLATE</cp:lastModifiedBy>
  <cp:revision>116</cp:revision>
  <cp:lastPrinted>2024-11-29T11:17:21Z</cp:lastPrinted>
  <dcterms:created xsi:type="dcterms:W3CDTF">2021-04-08T12:57:46Z</dcterms:created>
  <dcterms:modified xsi:type="dcterms:W3CDTF">2026-05-12T13:52:44Z</dcterms:modified>
</cp:coreProperties>
</file>