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sldIdLst>
    <p:sldId id="267" r:id="rId2"/>
    <p:sldId id="270" r:id="rId3"/>
    <p:sldId id="269" r:id="rId4"/>
    <p:sldId id="271" r:id="rId5"/>
    <p:sldId id="272" r:id="rId6"/>
  </p:sldIdLst>
  <p:sldSz cx="7559675" cy="1069181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2767"/>
    <a:srgbClr val="EA31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1A50E5-C988-4821-B5A0-EAA766FD3D75}" v="28" dt="2022-02-17T09:52:47.3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23" autoAdjust="0"/>
    <p:restoredTop sz="95890"/>
  </p:normalViewPr>
  <p:slideViewPr>
    <p:cSldViewPr snapToGrid="0" snapToObjects="1">
      <p:cViewPr varScale="1">
        <p:scale>
          <a:sx n="73" d="100"/>
          <a:sy n="73" d="100"/>
        </p:scale>
        <p:origin x="37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53798D-B0A9-4A0D-981A-7F102796A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150B4E-6C9D-4488-A1E8-91642F40A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B9E769-AF81-4591-8F79-A039D923C2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FE165F-1385-44E5-B922-830759455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20CF81-7FB6-4413-B526-7DED8B1ED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595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900B2D-9B52-45A8-84C6-2252124FB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3E4DA32-A2FC-498A-900E-29141E253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9AC36-C562-44B3-868A-50E1303A0C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7DF9CD-22C2-46A3-B297-AA75DC70D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600CDC-D2E2-4EDC-97EC-7E0F10EA2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294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5D15F09-071B-49D8-899C-8C0B96FD99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CD00833-E7C0-442D-B19F-E28A51015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0819BF-4202-4BE3-8573-469718CB72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2E9176-3155-414B-BCE2-A905B5D68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02B574-2066-46BD-B028-8D1A51919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396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08947D-59DA-4A2F-85BE-B2F4DC08E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BB143D-2AEB-4762-A32C-36EF3061B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825" y="3908426"/>
            <a:ext cx="6521450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CDFBB0-FAC2-403D-84F1-0581D08985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C7E9D6-E5DC-4B9B-B2E8-6ECFFEC5F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4FD6DF-38D0-4B47-97FF-68649A02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6644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0FCE38-773A-475B-B8B1-B8E722A7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BA7EF6-5721-4DB9-A976-C5542A416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E1338C-B947-4620-BA4B-5E9C89DFE7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C99E87-A80A-4EEA-B21A-36670EB1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7A325E-8F33-4D85-9F20-5CADD7B7A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450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1AEDC8-F291-418F-87FC-2EF9AFB74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9D0728-5456-468A-8318-3D74624E90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7BCDB2-D24A-4A34-97E3-A083DDD1C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EBD734-76CF-49A6-84D1-537D094793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18/03/2026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B2F91E-ED75-4057-9815-C0838511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EA967F-870E-4B8E-83CD-5DE6D8369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31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37C895-92B7-4AA4-B0A8-B5DF42C9E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55D86E-7104-4C71-B47F-CB8BCCC6E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0E7D4CC-1A23-47C9-841C-41556F042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36F4EE4-2E77-4904-9CE1-540CF816C5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22F048F-43C0-4C11-B52B-F6D73660C0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555099D-B945-4B1B-8EC6-D2C70185ED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18/03/2026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F2E0146-4A88-4B04-B441-9E32DC2EF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DD8B462-699C-407B-96FA-C12ACF70D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248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09B517-791D-47CC-B5A4-BE609C3E6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EBE589A-B389-4F4C-B9A8-02759A4E8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18/03/2026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D08742-6877-435E-9AA1-07097A941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37ABCDA-39F3-4185-BC22-CA6F28077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513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BC82A0F-520F-4DA4-91B8-2CFD55EC69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18/03/2026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CFA5AB1-20EF-443F-902E-4C40B04BA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49E5D8-5F2D-40A8-81CD-E31758B4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900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E82F9F-5D2E-406B-BA09-89B513970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FD6B1D-D133-4DB6-A74C-544AB44E6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C41DC6E-430B-47CA-8055-65981F043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01E69B-1C9E-4F46-BE80-BB8E4009B3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18/03/2026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BE1983-8AFC-4484-B25E-8C91C6BBD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D16A94-CB98-432A-9137-CAC914C11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214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87C5C1-3E8F-446C-A00C-21D284126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7888915-089B-4F01-A82F-07E9EB4AD7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756723-E375-40BC-A028-31C7EE50C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685C3C-34DD-40D0-A57F-F4ABD8A72C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18/03/2026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5E58A4-9C95-4148-AD65-5AE4EF578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F64AA4-F131-4C10-B0A5-5F2708F6B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884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90CF566-BD44-41CC-961B-D41D798126B9}"/>
              </a:ext>
            </a:extLst>
          </p:cNvPr>
          <p:cNvGrpSpPr/>
          <p:nvPr userDrawn="1"/>
        </p:nvGrpSpPr>
        <p:grpSpPr>
          <a:xfrm>
            <a:off x="568036" y="612081"/>
            <a:ext cx="6483928" cy="9467651"/>
            <a:chOff x="568036" y="612081"/>
            <a:chExt cx="6483928" cy="9467651"/>
          </a:xfrm>
        </p:grpSpPr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B6AFB215-878C-4D9A-AF6F-E0DB524E77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2767228" y="9169053"/>
              <a:ext cx="2025218" cy="910679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51FD49D-C18A-4876-B48F-F62D37466BA2}"/>
                </a:ext>
              </a:extLst>
            </p:cNvPr>
            <p:cNvSpPr/>
            <p:nvPr userDrawn="1"/>
          </p:nvSpPr>
          <p:spPr>
            <a:xfrm>
              <a:off x="568036" y="612081"/>
              <a:ext cx="6483928" cy="8146473"/>
            </a:xfrm>
            <a:prstGeom prst="rect">
              <a:avLst/>
            </a:prstGeom>
            <a:solidFill>
              <a:srgbClr val="7927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5963EA3-5210-41E3-B093-CE04340EA21F}"/>
                </a:ext>
              </a:extLst>
            </p:cNvPr>
            <p:cNvSpPr/>
            <p:nvPr userDrawn="1"/>
          </p:nvSpPr>
          <p:spPr>
            <a:xfrm>
              <a:off x="623456" y="678871"/>
              <a:ext cx="6359240" cy="80242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72466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emf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47128" y="1097145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792767"/>
                </a:solidFill>
                <a:latin typeface="Montserrat" panose="00000500000000000000" pitchFamily="2" charset="0"/>
              </a:rPr>
              <a:t>INFO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94084" y="2704242"/>
            <a:ext cx="47715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Pour affichage</a:t>
            </a: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EFDB419-23C2-4E3F-A1A8-75FF4689D5F3}"/>
              </a:ext>
            </a:extLst>
          </p:cNvPr>
          <p:cNvSpPr txBox="1"/>
          <p:nvPr/>
        </p:nvSpPr>
        <p:spPr>
          <a:xfrm>
            <a:off x="631767" y="4457736"/>
            <a:ext cx="63176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INFORMATION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4000" i="1" dirty="0">
              <a:solidFill>
                <a:srgbClr val="792767"/>
              </a:solidFill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ORIGINE DES VIANDES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MAI 2026</a:t>
            </a: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038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31095" y="811869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239448" y="1413327"/>
            <a:ext cx="5080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« </a:t>
            </a: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du 04 mai au 07 mai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»</a:t>
            </a:r>
          </a:p>
        </p:txBody>
      </p:sp>
      <p:graphicFrame>
        <p:nvGraphicFramePr>
          <p:cNvPr id="3" name="Tableau 5">
            <a:extLst>
              <a:ext uri="{FF2B5EF4-FFF2-40B4-BE49-F238E27FC236}">
                <a16:creationId xmlns:a16="http://schemas.microsoft.com/office/drawing/2014/main" id="{AF8392FF-621D-4436-962A-D3C19C4F6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84507"/>
              </p:ext>
            </p:extLst>
          </p:nvPr>
        </p:nvGraphicFramePr>
        <p:xfrm>
          <a:off x="727577" y="3127576"/>
          <a:ext cx="6420580" cy="7560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530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510898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67152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768805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04/05/26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Cordon bleu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4102680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07/05/26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bœuf aux poivrons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19047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9" name="Image 8">
            <a:extLst>
              <a:ext uri="{FF2B5EF4-FFF2-40B4-BE49-F238E27FC236}">
                <a16:creationId xmlns:a16="http://schemas.microsoft.com/office/drawing/2014/main" id="{AFB96F62-CE84-4DA9-865D-58B3B436B3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2822" y="4925506"/>
            <a:ext cx="1042506" cy="84079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EA49485-037C-439E-B9BA-4100ECB3CE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8314" y="3139017"/>
            <a:ext cx="711523" cy="88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051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76616" y="976550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11 mai au 13 mai» </a:t>
            </a:r>
          </a:p>
          <a:p>
            <a:pPr lvl="0" algn="ctr"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lvl="0" algn="ctr"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248644"/>
              </p:ext>
            </p:extLst>
          </p:nvPr>
        </p:nvGraphicFramePr>
        <p:xfrm>
          <a:off x="602870" y="3172813"/>
          <a:ext cx="6443841" cy="6658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7755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364723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71363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2940817">
                <a:tc>
                  <a:txBody>
                    <a:bodyPr/>
                    <a:lstStyle/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12/05/26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bœuf à la catalane</a:t>
                      </a: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1521953">
                <a:tc>
                  <a:txBody>
                    <a:bodyPr/>
                    <a:lstStyle/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2195968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1" name="Image 10">
            <a:extLst>
              <a:ext uri="{FF2B5EF4-FFF2-40B4-BE49-F238E27FC236}">
                <a16:creationId xmlns:a16="http://schemas.microsoft.com/office/drawing/2014/main" id="{DFCD0D31-8C48-4573-9E30-D3EBB667EB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292" y="3432578"/>
            <a:ext cx="1044811" cy="88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52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31095" y="811869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239448" y="1413327"/>
            <a:ext cx="5080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« </a:t>
            </a:r>
            <a:r>
              <a:rPr lang="fr-FR" sz="2400" i="1" dirty="0">
                <a:solidFill>
                  <a:srgbClr val="792767"/>
                </a:solidFill>
                <a:latin typeface="Montserrat" panose="00000500000000000000" pitchFamily="2" charset="0"/>
              </a:rPr>
              <a:t>du 18 mai au 22 mai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»</a:t>
            </a:r>
          </a:p>
        </p:txBody>
      </p:sp>
      <p:graphicFrame>
        <p:nvGraphicFramePr>
          <p:cNvPr id="3" name="Tableau 5">
            <a:extLst>
              <a:ext uri="{FF2B5EF4-FFF2-40B4-BE49-F238E27FC236}">
                <a16:creationId xmlns:a16="http://schemas.microsoft.com/office/drawing/2014/main" id="{AF8392FF-621D-4436-962A-D3C19C4F6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884686"/>
              </p:ext>
            </p:extLst>
          </p:nvPr>
        </p:nvGraphicFramePr>
        <p:xfrm>
          <a:off x="681988" y="3174274"/>
          <a:ext cx="6434051" cy="7079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001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510898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67152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1691421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19/18/05/26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Escalope viennoise au poulet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4099547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20/05/26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Jambon de porc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21/05/26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Emincé de </a:t>
                      </a:r>
                      <a:r>
                        <a:rPr kumimoji="0" lang="fr-FR" sz="14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boeuf</a:t>
                      </a: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02976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6EC7557A-E989-4C2E-BEB5-AA8FC6C194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7490" y="3116489"/>
            <a:ext cx="711523" cy="88109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934A5DEE-67E1-45C0-B5D7-3B4F4049C6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9924" y="6804874"/>
            <a:ext cx="1042506" cy="840799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59134FCD-D6B8-4622-BDC3-500A3F38F0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8550" y="5037243"/>
            <a:ext cx="705254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241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76616" y="976550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26 mai au 29 mai»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995053"/>
              </p:ext>
            </p:extLst>
          </p:nvPr>
        </p:nvGraphicFramePr>
        <p:xfrm>
          <a:off x="721217" y="3438659"/>
          <a:ext cx="6325494" cy="6842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0772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403359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71363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31298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26/05/26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Haut de cuisse de poulet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28/05/26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Paupiette de veau sauce forestière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1366024">
                <a:tc>
                  <a:txBody>
                    <a:bodyPr/>
                    <a:lstStyle/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970984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5644B10C-73DD-496D-92D4-03351254B9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3562" y="5231736"/>
            <a:ext cx="1042506" cy="84079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F515AA13-ED67-463E-882B-C485B52793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9054" y="3411419"/>
            <a:ext cx="711523" cy="88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891218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1198</TotalTime>
  <Words>199</Words>
  <Application>Microsoft Office PowerPoint</Application>
  <PresentationFormat>Personnalisé</PresentationFormat>
  <Paragraphs>127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Sylvie MALEPLATE</cp:lastModifiedBy>
  <cp:revision>112</cp:revision>
  <cp:lastPrinted>2024-11-29T11:17:21Z</cp:lastPrinted>
  <dcterms:created xsi:type="dcterms:W3CDTF">2021-04-08T12:57:46Z</dcterms:created>
  <dcterms:modified xsi:type="dcterms:W3CDTF">2026-03-18T13:51:47Z</dcterms:modified>
</cp:coreProperties>
</file>