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70" r:id="rId3"/>
    <p:sldId id="273" r:id="rId4"/>
    <p:sldId id="269" r:id="rId5"/>
    <p:sldId id="272" r:id="rId6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23" autoAdjust="0"/>
    <p:restoredTop sz="95890"/>
  </p:normalViewPr>
  <p:slideViewPr>
    <p:cSldViewPr snapToGrid="0" snapToObjects="1">
      <p:cViewPr varScale="1">
        <p:scale>
          <a:sx n="73" d="100"/>
          <a:sy n="73" d="100"/>
        </p:scale>
        <p:origin x="37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26/01/2026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FEVRIER 2026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02 février au 06 février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73398"/>
              </p:ext>
            </p:extLst>
          </p:nvPr>
        </p:nvGraphicFramePr>
        <p:xfrm>
          <a:off x="727577" y="3127576"/>
          <a:ext cx="6420580" cy="8200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530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76880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03/02/26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volaille au cidre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102680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04/02/26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Rôti de porc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05/02/26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Bœuf bourguignon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1904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4EA49485-037C-439E-B9BA-4100ECB3CE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8314" y="3139017"/>
            <a:ext cx="711523" cy="88109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74080C1-5EB0-4A4A-ACB2-746E56DF1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6622" y="6787469"/>
            <a:ext cx="1044811" cy="88109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31D33AD-2F07-4F4E-9DB6-185A529EED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6400" y="4855189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09 février au 13 février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140375"/>
              </p:ext>
            </p:extLst>
          </p:nvPr>
        </p:nvGraphicFramePr>
        <p:xfrm>
          <a:off x="727577" y="3127576"/>
          <a:ext cx="6420580" cy="8414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530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76880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09/02/26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volaille au cidre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102680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11/02/26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Raviolis de </a:t>
                      </a:r>
                      <a:r>
                        <a:rPr kumimoji="0" lang="fr-FR" sz="14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12/02/26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Paupiette de veau sauce forestière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1904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A74080C1-5EB0-4A4A-ACB2-746E56DF1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087" y="4905360"/>
            <a:ext cx="1044811" cy="88109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EBE4B18-040A-428A-A04B-F642471D47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79" y="3109772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35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16 février au 20 février» 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777022"/>
              </p:ext>
            </p:extLst>
          </p:nvPr>
        </p:nvGraphicFramePr>
        <p:xfrm>
          <a:off x="602870" y="3172813"/>
          <a:ext cx="6443841" cy="7192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55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40817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16/02/26</a:t>
                      </a:r>
                    </a:p>
                    <a:p>
                      <a:endParaRPr kumimoji="0" lang="fr-FR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Jambon de porc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18/02/26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Cordon bleu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521953">
                <a:tc>
                  <a:txBody>
                    <a:bodyPr/>
                    <a:lstStyle/>
                    <a:p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19/02/26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Bœuf à la chinoise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219596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986F361-AAB5-402D-8D7F-A5BE09063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189" y="3109772"/>
            <a:ext cx="705254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69E7A01-7D1B-4E26-8EB8-F3F1895D87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410" y="6672652"/>
            <a:ext cx="1044811" cy="88109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227C0A92-F30E-415C-AF1D-A835C029EF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2920" y="4761015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23 février au 27 février 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18672"/>
              </p:ext>
            </p:extLst>
          </p:nvPr>
        </p:nvGraphicFramePr>
        <p:xfrm>
          <a:off x="721217" y="3438660"/>
          <a:ext cx="6325494" cy="5323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4108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23/02/26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 bœuf aux olives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25/02/26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Emincé de volaille au romarin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26/02/26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Colombo de porc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</a:t>
                      </a:r>
                      <a:r>
                        <a:rPr kumimoji="0" lang="fr-FR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: France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82347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695959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5644B10C-73DD-496D-92D4-03351254B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12" y="3480845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515AA13-ED67-463E-882B-C485B52793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8314" y="5093801"/>
            <a:ext cx="711523" cy="88109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1474389-8965-4C09-8475-073565E264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9189" y="6527769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1131</TotalTime>
  <Words>264</Words>
  <Application>Microsoft Office PowerPoint</Application>
  <PresentationFormat>Personnalisé</PresentationFormat>
  <Paragraphs>172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Sylvie MALEPLATE</cp:lastModifiedBy>
  <cp:revision>117</cp:revision>
  <cp:lastPrinted>2024-11-29T11:17:21Z</cp:lastPrinted>
  <dcterms:created xsi:type="dcterms:W3CDTF">2021-04-08T12:57:46Z</dcterms:created>
  <dcterms:modified xsi:type="dcterms:W3CDTF">2026-01-26T09:45:07Z</dcterms:modified>
</cp:coreProperties>
</file>