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4" r:id="rId1"/>
  </p:sldMasterIdLst>
  <p:sldIdLst>
    <p:sldId id="267" r:id="rId2"/>
    <p:sldId id="270" r:id="rId3"/>
    <p:sldId id="269" r:id="rId4"/>
    <p:sldId id="271" r:id="rId5"/>
    <p:sldId id="272" r:id="rId6"/>
  </p:sldIdLst>
  <p:sldSz cx="7559675" cy="10691813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92767"/>
    <a:srgbClr val="EA31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1A50E5-C988-4821-B5A0-EAA766FD3D75}" v="28" dt="2022-02-17T09:52:47.3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023" autoAdjust="0"/>
    <p:restoredTop sz="95890"/>
  </p:normalViewPr>
  <p:slideViewPr>
    <p:cSldViewPr snapToGrid="0" snapToObjects="1">
      <p:cViewPr>
        <p:scale>
          <a:sx n="80" d="100"/>
          <a:sy n="80" d="100"/>
        </p:scale>
        <p:origin x="-3552" y="-24"/>
      </p:cViewPr>
      <p:guideLst>
        <p:guide orient="horz" pos="3367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9A53798D-B0A9-4A0D-981A-7F102796AD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B2150B4E-6C9D-4488-A1E8-91642F40A0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FCB9E769-AF81-4591-8F79-A039D923C2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22/12/2025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FCFE165F-1385-44E5-B922-830759455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8720CF81-7FB6-4413-B526-7DED8B1ED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55950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9C900B2D-9B52-45A8-84C6-2252124FB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63E4DA32-A2FC-498A-900E-29141E253B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4E89AC36-C562-44B3-868A-50E1303A0C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22/12/2025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927DF9CD-22C2-46A3-B297-AA75DC70D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14600CDC-D2E2-4EDC-97EC-7E0F10EA2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02940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xmlns="" id="{55D15F09-071B-49D8-899C-8C0B96FD99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410200" y="569913"/>
            <a:ext cx="1630363" cy="9059862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ECD00833-E7C0-442D-B19F-E28A510159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9113" y="569913"/>
            <a:ext cx="4738687" cy="905986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F00819BF-4202-4BE3-8573-469718CB729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22/12/2025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852E9176-3155-414B-BCE2-A905B5D68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A002B574-2066-46BD-B028-8D1A51919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63965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1508947D-59DA-4A2F-85BE-B2F4DC08E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E5BB143D-2AEB-4762-A32C-36EF3061BA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5825" y="3908426"/>
            <a:ext cx="6521450" cy="67833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BFCDFBB0-FAC2-403D-84F1-0581D08985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22/12/2025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10C7E9D6-E5DC-4B9B-B2E8-6ECFFEC5F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D64FD6DF-38D0-4B47-97FF-68649A022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56644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DE0FCE38-773A-475B-B8B1-B8E722A71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A3BA7EF6-5721-4DB9-A976-C5542A4163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E7E1338C-B947-4620-BA4B-5E9C89DFE7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22/12/2025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87C99E87-A80A-4EEA-B21A-36670EB16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797A325E-8F33-4D85-9F20-5CADD7B7A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94505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B91AEDC8-F291-418F-87FC-2EF9AFB74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F59D0728-5456-468A-8318-3D74624E90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113" y="2846388"/>
            <a:ext cx="3184525" cy="67833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447BCDB2-D24A-4A34-97E3-A083DDD1C9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56038" y="2846388"/>
            <a:ext cx="3184525" cy="67833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48EBD734-76CF-49A6-84D1-537D094793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22/12/2025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45B2F91E-ED75-4057-9815-C08385116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E9EA967F-870E-4B8E-83CD-5DE6D8369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7313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B037C895-92B7-4AA4-B0A8-B5DF42C9E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4F55D86E-7104-4C71-B47F-CB8BCCC6ED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20E7D4CC-1A23-47C9-841C-41556F042C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700" y="3905250"/>
            <a:ext cx="3198813" cy="5745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xmlns="" id="{936F4EE4-2E77-4904-9CE1-540CF816C5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3100" cy="12842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xmlns="" id="{322F048F-43C0-4C11-B52B-F6D73660C0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27463" y="3905250"/>
            <a:ext cx="3213100" cy="5745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xmlns="" id="{6555099D-B945-4B1B-8EC6-D2C70185EDA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22/12/2025</a:t>
            </a:fld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xmlns="" id="{6F2E0146-4A88-4B04-B441-9E32DC2EF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xmlns="" id="{CDD8B462-699C-407B-96FA-C12ACF70D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32480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3309B517-791D-47CC-B5A4-BE609C3E6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xmlns="" id="{6EBE589A-B389-4F4C-B9A8-02759A4E8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22/12/2025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xmlns="" id="{66D08742-6877-435E-9AA1-07097A941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xmlns="" id="{837ABCDA-39F3-4185-BC22-CA6F28077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95131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xmlns="" id="{CBC82A0F-520F-4DA4-91B8-2CFD55EC695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22/12/2025</a:t>
            </a:fld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xmlns="" id="{FCFA5AB1-20EF-443F-902E-4C40B04BA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xmlns="" id="{D449E5D8-5F2D-40A8-81CD-E31758B4E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9001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61E82F9F-5D2E-406B-BA09-89B513970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95FD6B1D-D133-4DB6-A74C-544AB44E69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3100" y="1539875"/>
            <a:ext cx="3827463" cy="759777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AC41DC6E-430B-47CA-8055-65981F0439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8C01E69B-1C9E-4F46-BE80-BB8E4009B3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22/12/2025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D0BE1983-8AFC-4484-B25E-8C91C6BBD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ACD16A94-CB98-432A-9137-CAC914C11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32143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8F87C5C1-3E8F-446C-A00C-21D284126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xmlns="" id="{77888915-089B-4F01-A82F-07E9EB4AD7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7463" cy="7597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BD756723-E375-40BC-A028-31C7EE50CA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78685C3C-34DD-40D0-A57F-F4ABD8A72C0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22/12/2025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5C5E58A4-9C95-4148-AD65-5AE4EF578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44F64AA4-F131-4C10-B0A5-5F2708F6B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78846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xmlns="" id="{E90CF566-BD44-41CC-961B-D41D798126B9}"/>
              </a:ext>
            </a:extLst>
          </p:cNvPr>
          <p:cNvGrpSpPr/>
          <p:nvPr userDrawn="1"/>
        </p:nvGrpSpPr>
        <p:grpSpPr>
          <a:xfrm>
            <a:off x="568036" y="612081"/>
            <a:ext cx="6483928" cy="9467651"/>
            <a:chOff x="568036" y="612081"/>
            <a:chExt cx="6483928" cy="9467651"/>
          </a:xfrm>
        </p:grpSpPr>
        <p:pic>
          <p:nvPicPr>
            <p:cNvPr id="8" name="Image 7">
              <a:extLst>
                <a:ext uri="{FF2B5EF4-FFF2-40B4-BE49-F238E27FC236}">
                  <a16:creationId xmlns:a16="http://schemas.microsoft.com/office/drawing/2014/main" xmlns="" id="{B6AFB215-878C-4D9A-AF6F-E0DB524E770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3"/>
            <a:stretch>
              <a:fillRect/>
            </a:stretch>
          </p:blipFill>
          <p:spPr>
            <a:xfrm>
              <a:off x="2767228" y="9169053"/>
              <a:ext cx="2025218" cy="910679"/>
            </a:xfrm>
            <a:prstGeom prst="rect">
              <a:avLst/>
            </a:prstGeom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xmlns="" id="{851FD49D-C18A-4876-B48F-F62D37466BA2}"/>
                </a:ext>
              </a:extLst>
            </p:cNvPr>
            <p:cNvSpPr/>
            <p:nvPr userDrawn="1"/>
          </p:nvSpPr>
          <p:spPr>
            <a:xfrm>
              <a:off x="568036" y="612081"/>
              <a:ext cx="6483928" cy="8146473"/>
            </a:xfrm>
            <a:prstGeom prst="rect">
              <a:avLst/>
            </a:prstGeom>
            <a:solidFill>
              <a:srgbClr val="79276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xmlns="" id="{D5963EA3-5210-41E3-B093-CE04340EA21F}"/>
                </a:ext>
              </a:extLst>
            </p:cNvPr>
            <p:cNvSpPr/>
            <p:nvPr userDrawn="1"/>
          </p:nvSpPr>
          <p:spPr>
            <a:xfrm>
              <a:off x="623456" y="678871"/>
              <a:ext cx="6359240" cy="80242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</p:spTree>
    <p:extLst>
      <p:ext uri="{BB962C8B-B14F-4D97-AF65-F5344CB8AC3E}">
        <p14:creationId xmlns:p14="http://schemas.microsoft.com/office/powerpoint/2010/main" val="2724661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emf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emf"/><Relationship Id="rId4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xmlns="" id="{35D611EC-543A-BA4A-82F0-E2F88A6454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2566020">
            <a:off x="5708231" y="1036797"/>
            <a:ext cx="699766" cy="616461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xmlns="" id="{68F11650-8A8A-504D-98D3-9C0D704B7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112528">
            <a:off x="1069120" y="944579"/>
            <a:ext cx="699766" cy="616461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xmlns="" id="{1950EC7E-7377-44B7-AB6F-7BFB15CBACFC}"/>
              </a:ext>
            </a:extLst>
          </p:cNvPr>
          <p:cNvSpPr txBox="1"/>
          <p:nvPr/>
        </p:nvSpPr>
        <p:spPr>
          <a:xfrm>
            <a:off x="1847128" y="1097145"/>
            <a:ext cx="3865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792767"/>
                </a:solidFill>
                <a:latin typeface="Montserrat" panose="00000500000000000000" pitchFamily="2" charset="0"/>
              </a:rPr>
              <a:t>INFO</a:t>
            </a:r>
            <a:r>
              <a:rPr lang="fr-FR" sz="3600" dirty="0">
                <a:latin typeface="Montserrat" panose="00000500000000000000" pitchFamily="2" charset="0"/>
              </a:rPr>
              <a:t>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xmlns="" id="{39645D13-1A13-4ABA-83AF-BB67A74A23DF}"/>
              </a:ext>
            </a:extLst>
          </p:cNvPr>
          <p:cNvSpPr txBox="1"/>
          <p:nvPr/>
        </p:nvSpPr>
        <p:spPr>
          <a:xfrm>
            <a:off x="1394084" y="2704242"/>
            <a:ext cx="47715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i="1" dirty="0">
                <a:solidFill>
                  <a:srgbClr val="792767"/>
                </a:solidFill>
                <a:latin typeface="Montserrat" panose="00000500000000000000" pitchFamily="2" charset="0"/>
              </a:rPr>
              <a:t>Pour affichage</a:t>
            </a:r>
            <a:endParaRPr kumimoji="0" lang="fr-FR" sz="40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xmlns="" id="{DEFDB419-23C2-4E3F-A1A8-75FF4689D5F3}"/>
              </a:ext>
            </a:extLst>
          </p:cNvPr>
          <p:cNvSpPr txBox="1"/>
          <p:nvPr/>
        </p:nvSpPr>
        <p:spPr>
          <a:xfrm>
            <a:off x="631767" y="4457736"/>
            <a:ext cx="631767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i="1" dirty="0">
                <a:solidFill>
                  <a:srgbClr val="792767"/>
                </a:solidFill>
                <a:latin typeface="Montserrat" panose="00000500000000000000" pitchFamily="2" charset="0"/>
              </a:rPr>
              <a:t>INFORMATION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4000" i="1" dirty="0">
              <a:solidFill>
                <a:srgbClr val="792767"/>
              </a:solidFill>
              <a:latin typeface="Montserrat" panose="00000500000000000000" pitchFamily="2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i="1" dirty="0">
                <a:solidFill>
                  <a:srgbClr val="792767"/>
                </a:solidFill>
                <a:latin typeface="Montserrat" panose="00000500000000000000" pitchFamily="2" charset="0"/>
              </a:rPr>
              <a:t>ORIGINE DES VIANDES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40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40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i="1" dirty="0">
                <a:solidFill>
                  <a:srgbClr val="792767"/>
                </a:solidFill>
                <a:latin typeface="Montserrat" panose="00000500000000000000" pitchFamily="2" charset="0"/>
              </a:rPr>
              <a:t>JANVIER 2026</a:t>
            </a:r>
            <a:endParaRPr kumimoji="0" lang="fr-FR" sz="40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038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xmlns="" id="{35D611EC-543A-BA4A-82F0-E2F88A6454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2566020">
            <a:off x="5708231" y="1036797"/>
            <a:ext cx="699766" cy="616461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xmlns="" id="{68F11650-8A8A-504D-98D3-9C0D704B7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112528">
            <a:off x="1069120" y="944579"/>
            <a:ext cx="699766" cy="616461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xmlns="" id="{1950EC7E-7377-44B7-AB6F-7BFB15CBACFC}"/>
              </a:ext>
            </a:extLst>
          </p:cNvPr>
          <p:cNvSpPr txBox="1"/>
          <p:nvPr/>
        </p:nvSpPr>
        <p:spPr>
          <a:xfrm>
            <a:off x="1831095" y="811869"/>
            <a:ext cx="3865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rgbClr val="792767"/>
                </a:solidFill>
                <a:latin typeface="Montserrat" panose="00000500000000000000" pitchFamily="2" charset="0"/>
              </a:rPr>
              <a:t>SEMAINE</a:t>
            </a:r>
            <a:r>
              <a:rPr lang="fr-FR" sz="3600" dirty="0">
                <a:latin typeface="Montserrat" panose="00000500000000000000" pitchFamily="2" charset="0"/>
              </a:rPr>
              <a:t>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xmlns="" id="{39645D13-1A13-4ABA-83AF-BB67A74A23DF}"/>
              </a:ext>
            </a:extLst>
          </p:cNvPr>
          <p:cNvSpPr txBox="1"/>
          <p:nvPr/>
        </p:nvSpPr>
        <p:spPr>
          <a:xfrm>
            <a:off x="1239448" y="1413327"/>
            <a:ext cx="50807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792767"/>
                </a:solidFill>
                <a:effectLst/>
                <a:uLnTx/>
                <a:uFillTx/>
                <a:latin typeface="Montserrat" panose="00000500000000000000" pitchFamily="2" charset="0"/>
              </a:rPr>
              <a:t>« </a:t>
            </a:r>
            <a:r>
              <a:rPr lang="fr-FR" sz="2800" i="1" dirty="0">
                <a:solidFill>
                  <a:srgbClr val="792767"/>
                </a:solidFill>
                <a:latin typeface="Montserrat" panose="00000500000000000000" pitchFamily="2" charset="0"/>
              </a:rPr>
              <a:t>du 05 janvier au 09 janvier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792767"/>
                </a:solidFill>
                <a:effectLst/>
                <a:uLnTx/>
                <a:uFillTx/>
                <a:latin typeface="Montserrat" panose="00000500000000000000" pitchFamily="2" charset="0"/>
              </a:rPr>
              <a:t>»</a:t>
            </a:r>
          </a:p>
        </p:txBody>
      </p:sp>
      <p:graphicFrame>
        <p:nvGraphicFramePr>
          <p:cNvPr id="3" name="Tableau 5">
            <a:extLst>
              <a:ext uri="{FF2B5EF4-FFF2-40B4-BE49-F238E27FC236}">
                <a16:creationId xmlns:a16="http://schemas.microsoft.com/office/drawing/2014/main" xmlns="" id="{AF8392FF-621D-4436-962A-D3C19C4F6B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6866852"/>
              </p:ext>
            </p:extLst>
          </p:nvPr>
        </p:nvGraphicFramePr>
        <p:xfrm>
          <a:off x="727577" y="3127576"/>
          <a:ext cx="6420580" cy="84142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2530">
                  <a:extLst>
                    <a:ext uri="{9D8B030D-6E8A-4147-A177-3AD203B41FA5}">
                      <a16:colId xmlns:a16="http://schemas.microsoft.com/office/drawing/2014/main" xmlns="" val="819752805"/>
                    </a:ext>
                  </a:extLst>
                </a:gridCol>
                <a:gridCol w="1510898">
                  <a:extLst>
                    <a:ext uri="{9D8B030D-6E8A-4147-A177-3AD203B41FA5}">
                      <a16:colId xmlns:a16="http://schemas.microsoft.com/office/drawing/2014/main" xmlns="" val="239405997"/>
                    </a:ext>
                  </a:extLst>
                </a:gridCol>
                <a:gridCol w="2767152">
                  <a:extLst>
                    <a:ext uri="{9D8B030D-6E8A-4147-A177-3AD203B41FA5}">
                      <a16:colId xmlns:a16="http://schemas.microsoft.com/office/drawing/2014/main" xmlns="" val="499801475"/>
                    </a:ext>
                  </a:extLst>
                </a:gridCol>
              </a:tblGrid>
              <a:tr h="768805">
                <a:tc>
                  <a:txBody>
                    <a:bodyPr/>
                    <a:lstStyle/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07/01/26</a:t>
                      </a:r>
                    </a:p>
                    <a:p>
                      <a:endParaRPr kumimoji="0" lang="fr-FR" sz="1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Sauté de volaille tandoori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Provenance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28514996"/>
                  </a:ext>
                </a:extLst>
              </a:tr>
              <a:tr h="4102680">
                <a:tc>
                  <a:txBody>
                    <a:bodyPr/>
                    <a:lstStyle/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08/01/26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Mijoté de </a:t>
                      </a:r>
                      <a:r>
                        <a:rPr kumimoji="0" lang="fr-FR" sz="14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boeuf</a:t>
                      </a: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09/01/26</a:t>
                      </a:r>
                    </a:p>
                    <a:p>
                      <a:endParaRPr kumimoji="0" lang="fr-FR" sz="1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Saucisse de Toulouse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Origine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de naissance 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Provenance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76473426"/>
                  </a:ext>
                </a:extLst>
              </a:tr>
              <a:tr h="119047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18981665"/>
                  </a:ext>
                </a:extLst>
              </a:tr>
            </a:tbl>
          </a:graphicData>
        </a:graphic>
      </p:graphicFrame>
      <p:pic>
        <p:nvPicPr>
          <p:cNvPr id="12" name="Image 11">
            <a:extLst>
              <a:ext uri="{FF2B5EF4-FFF2-40B4-BE49-F238E27FC236}">
                <a16:creationId xmlns:a16="http://schemas.microsoft.com/office/drawing/2014/main" xmlns="" id="{1D8EA55C-D878-49B6-8264-816DD70A73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1598" y="6807615"/>
            <a:ext cx="705254" cy="840799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xmlns="" id="{AFB96F62-CE84-4DA9-865D-58B3B436B3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02822" y="4925506"/>
            <a:ext cx="1042506" cy="840799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xmlns="" id="{4EA49485-037C-439E-B9BA-4100ECB3CE8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68314" y="3139017"/>
            <a:ext cx="711523" cy="881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051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xmlns="" id="{35D611EC-543A-BA4A-82F0-E2F88A6454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2566020">
            <a:off x="5708231" y="1036797"/>
            <a:ext cx="699766" cy="616461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xmlns="" id="{68F11650-8A8A-504D-98D3-9C0D704B7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112528">
            <a:off x="1069120" y="944579"/>
            <a:ext cx="699766" cy="616461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xmlns="" id="{1950EC7E-7377-44B7-AB6F-7BFB15CBACFC}"/>
              </a:ext>
            </a:extLst>
          </p:cNvPr>
          <p:cNvSpPr txBox="1"/>
          <p:nvPr/>
        </p:nvSpPr>
        <p:spPr>
          <a:xfrm>
            <a:off x="1876616" y="976550"/>
            <a:ext cx="3865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rgbClr val="792767"/>
                </a:solidFill>
                <a:latin typeface="Montserrat" panose="00000500000000000000" pitchFamily="2" charset="0"/>
              </a:rPr>
              <a:t>SEMAINE</a:t>
            </a:r>
            <a:r>
              <a:rPr lang="fr-FR" sz="3600" dirty="0">
                <a:latin typeface="Montserrat" panose="00000500000000000000" pitchFamily="2" charset="0"/>
              </a:rPr>
              <a:t>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xmlns="" id="{39645D13-1A13-4ABA-83AF-BB67A74A23DF}"/>
              </a:ext>
            </a:extLst>
          </p:cNvPr>
          <p:cNvSpPr txBox="1"/>
          <p:nvPr/>
        </p:nvSpPr>
        <p:spPr>
          <a:xfrm>
            <a:off x="1318812" y="1724777"/>
            <a:ext cx="498102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2800" i="1" dirty="0">
                <a:solidFill>
                  <a:srgbClr val="792767"/>
                </a:solidFill>
                <a:latin typeface="Montserrat" panose="00000500000000000000" pitchFamily="2" charset="0"/>
              </a:rPr>
              <a:t>«  du 12 janvier au 16 janvier» </a:t>
            </a:r>
          </a:p>
          <a:p>
            <a:pPr lvl="0" algn="ctr">
              <a:defRPr/>
            </a:pP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  <a:p>
            <a:pPr lvl="0" algn="ctr">
              <a:defRPr/>
            </a:pP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</p:txBody>
      </p:sp>
      <p:graphicFrame>
        <p:nvGraphicFramePr>
          <p:cNvPr id="13" name="Tableau 5">
            <a:extLst>
              <a:ext uri="{FF2B5EF4-FFF2-40B4-BE49-F238E27FC236}">
                <a16:creationId xmlns:a16="http://schemas.microsoft.com/office/drawing/2014/main" xmlns="" id="{6CFF5892-F755-450D-BFC5-54BEC080E1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9890716"/>
              </p:ext>
            </p:extLst>
          </p:nvPr>
        </p:nvGraphicFramePr>
        <p:xfrm>
          <a:off x="602870" y="3172813"/>
          <a:ext cx="6443841" cy="71926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7755">
                  <a:extLst>
                    <a:ext uri="{9D8B030D-6E8A-4147-A177-3AD203B41FA5}">
                      <a16:colId xmlns:a16="http://schemas.microsoft.com/office/drawing/2014/main" xmlns="" val="819752805"/>
                    </a:ext>
                  </a:extLst>
                </a:gridCol>
                <a:gridCol w="1364723">
                  <a:extLst>
                    <a:ext uri="{9D8B030D-6E8A-4147-A177-3AD203B41FA5}">
                      <a16:colId xmlns:a16="http://schemas.microsoft.com/office/drawing/2014/main" xmlns="" val="239405997"/>
                    </a:ext>
                  </a:extLst>
                </a:gridCol>
                <a:gridCol w="2771363">
                  <a:extLst>
                    <a:ext uri="{9D8B030D-6E8A-4147-A177-3AD203B41FA5}">
                      <a16:colId xmlns:a16="http://schemas.microsoft.com/office/drawing/2014/main" xmlns="" val="499801475"/>
                    </a:ext>
                  </a:extLst>
                </a:gridCol>
              </a:tblGrid>
              <a:tr h="2940817">
                <a:tc>
                  <a:txBody>
                    <a:bodyPr/>
                    <a:lstStyle/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14/01/26</a:t>
                      </a:r>
                    </a:p>
                    <a:p>
                      <a:endParaRPr kumimoji="0" lang="fr-FR" sz="12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Haut de cuisse de poulet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15/01/26</a:t>
                      </a:r>
                    </a:p>
                    <a:p>
                      <a:endParaRPr kumimoji="0" lang="fr-FR" sz="1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Sauté de veau</a:t>
                      </a: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Provenance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Origine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de naissance 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28514996"/>
                  </a:ext>
                </a:extLst>
              </a:tr>
              <a:tr h="1521953">
                <a:tc>
                  <a:txBody>
                    <a:bodyPr/>
                    <a:lstStyle/>
                    <a:p>
                      <a:r>
                        <a:rPr kumimoji="0" lang="fr-F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16/01/26</a:t>
                      </a:r>
                    </a:p>
                    <a:p>
                      <a:endParaRPr kumimoji="0" lang="fr-FR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Rôti de porc</a:t>
                      </a:r>
                    </a:p>
                    <a:p>
                      <a:endParaRPr kumimoji="0" lang="fr-FR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Provenance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76473426"/>
                  </a:ext>
                </a:extLst>
              </a:tr>
              <a:tr h="2195968">
                <a:tc>
                  <a:txBody>
                    <a:bodyPr/>
                    <a:lstStyle/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18981665"/>
                  </a:ext>
                </a:extLst>
              </a:tr>
            </a:tbl>
          </a:graphicData>
        </a:graphic>
      </p:graphicFrame>
      <p:pic>
        <p:nvPicPr>
          <p:cNvPr id="11" name="Image 10">
            <a:extLst>
              <a:ext uri="{FF2B5EF4-FFF2-40B4-BE49-F238E27FC236}">
                <a16:creationId xmlns:a16="http://schemas.microsoft.com/office/drawing/2014/main" xmlns="" id="{DFCD0D31-8C48-4573-9E30-D3EBB667EB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6622" y="4905360"/>
            <a:ext cx="1044811" cy="881091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xmlns="" id="{0338EB22-FFB1-4529-BF10-308EB5F669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13267" y="3202009"/>
            <a:ext cx="711523" cy="881091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xmlns="" id="{B986F361-AAB5-402D-8D7F-A5BE0906364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04071" y="6459831"/>
            <a:ext cx="705254" cy="84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52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xmlns="" id="{35D611EC-543A-BA4A-82F0-E2F88A6454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2566020">
            <a:off x="5708231" y="1036797"/>
            <a:ext cx="699766" cy="616461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xmlns="" id="{68F11650-8A8A-504D-98D3-9C0D704B7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112528">
            <a:off x="1069120" y="944579"/>
            <a:ext cx="699766" cy="616461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xmlns="" id="{1950EC7E-7377-44B7-AB6F-7BFB15CBACFC}"/>
              </a:ext>
            </a:extLst>
          </p:cNvPr>
          <p:cNvSpPr txBox="1"/>
          <p:nvPr/>
        </p:nvSpPr>
        <p:spPr>
          <a:xfrm>
            <a:off x="1831095" y="811869"/>
            <a:ext cx="3865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rgbClr val="792767"/>
                </a:solidFill>
                <a:latin typeface="Montserrat" panose="00000500000000000000" pitchFamily="2" charset="0"/>
              </a:rPr>
              <a:t>SEMAINE</a:t>
            </a:r>
            <a:r>
              <a:rPr lang="fr-FR" sz="3600" dirty="0">
                <a:latin typeface="Montserrat" panose="00000500000000000000" pitchFamily="2" charset="0"/>
              </a:rPr>
              <a:t>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xmlns="" id="{39645D13-1A13-4ABA-83AF-BB67A74A23DF}"/>
              </a:ext>
            </a:extLst>
          </p:cNvPr>
          <p:cNvSpPr txBox="1"/>
          <p:nvPr/>
        </p:nvSpPr>
        <p:spPr>
          <a:xfrm>
            <a:off x="1239448" y="1413327"/>
            <a:ext cx="50807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792767"/>
                </a:solidFill>
                <a:effectLst/>
                <a:uLnTx/>
                <a:uFillTx/>
                <a:latin typeface="Montserrat" panose="00000500000000000000" pitchFamily="2" charset="0"/>
              </a:rPr>
              <a:t>« </a:t>
            </a:r>
            <a:r>
              <a:rPr lang="fr-FR" sz="2400" i="1" dirty="0">
                <a:solidFill>
                  <a:srgbClr val="792767"/>
                </a:solidFill>
                <a:latin typeface="Montserrat" panose="00000500000000000000" pitchFamily="2" charset="0"/>
              </a:rPr>
              <a:t>du 19 janvier au 23 janvier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792767"/>
                </a:solidFill>
                <a:effectLst/>
                <a:uLnTx/>
                <a:uFillTx/>
                <a:latin typeface="Montserrat" panose="00000500000000000000" pitchFamily="2" charset="0"/>
              </a:rPr>
              <a:t>»</a:t>
            </a:r>
          </a:p>
        </p:txBody>
      </p:sp>
      <p:graphicFrame>
        <p:nvGraphicFramePr>
          <p:cNvPr id="3" name="Tableau 5">
            <a:extLst>
              <a:ext uri="{FF2B5EF4-FFF2-40B4-BE49-F238E27FC236}">
                <a16:creationId xmlns:a16="http://schemas.microsoft.com/office/drawing/2014/main" xmlns="" id="{AF8392FF-621D-4436-962A-D3C19C4F6B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5987909"/>
              </p:ext>
            </p:extLst>
          </p:nvPr>
        </p:nvGraphicFramePr>
        <p:xfrm>
          <a:off x="681988" y="3174274"/>
          <a:ext cx="6434051" cy="75065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6001">
                  <a:extLst>
                    <a:ext uri="{9D8B030D-6E8A-4147-A177-3AD203B41FA5}">
                      <a16:colId xmlns:a16="http://schemas.microsoft.com/office/drawing/2014/main" xmlns="" val="819752805"/>
                    </a:ext>
                  </a:extLst>
                </a:gridCol>
                <a:gridCol w="1510898">
                  <a:extLst>
                    <a:ext uri="{9D8B030D-6E8A-4147-A177-3AD203B41FA5}">
                      <a16:colId xmlns:a16="http://schemas.microsoft.com/office/drawing/2014/main" xmlns="" val="239405997"/>
                    </a:ext>
                  </a:extLst>
                </a:gridCol>
                <a:gridCol w="2767152">
                  <a:extLst>
                    <a:ext uri="{9D8B030D-6E8A-4147-A177-3AD203B41FA5}">
                      <a16:colId xmlns:a16="http://schemas.microsoft.com/office/drawing/2014/main" xmlns="" val="499801475"/>
                    </a:ext>
                  </a:extLst>
                </a:gridCol>
              </a:tblGrid>
              <a:tr h="1691421">
                <a:tc>
                  <a:txBody>
                    <a:bodyPr/>
                    <a:lstStyle/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19/01/26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Raviolis de </a:t>
                      </a:r>
                      <a:r>
                        <a:rPr kumimoji="0" lang="fr-FR" sz="14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boeuf</a:t>
                      </a: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Origine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de naissance  : 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 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28514996"/>
                  </a:ext>
                </a:extLst>
              </a:tr>
              <a:tr h="4099547">
                <a:tc>
                  <a:txBody>
                    <a:bodyPr/>
                    <a:lstStyle/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22/01/26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Emincé de bœuf aux poivrons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23/01/26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Carbonara de volaille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Origine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de naissance 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Provenance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76473426"/>
                  </a:ext>
                </a:extLst>
              </a:tr>
              <a:tr h="102976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18981665"/>
                  </a:ext>
                </a:extLst>
              </a:tr>
            </a:tbl>
          </a:graphicData>
        </a:graphic>
      </p:graphicFrame>
      <p:pic>
        <p:nvPicPr>
          <p:cNvPr id="11" name="Image 10">
            <a:extLst>
              <a:ext uri="{FF2B5EF4-FFF2-40B4-BE49-F238E27FC236}">
                <a16:creationId xmlns:a16="http://schemas.microsoft.com/office/drawing/2014/main" xmlns="" id="{BB19B24A-CC48-408C-B640-9FF08047EE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2556" y="3258846"/>
            <a:ext cx="1042506" cy="840799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xmlns="" id="{6EC7557A-E989-4C2E-BEB5-AA8FC6C194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52281" y="6882470"/>
            <a:ext cx="711523" cy="881091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xmlns="" id="{934A5DEE-67E1-45C0-B5D7-3B4F4049C6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2556" y="5194885"/>
            <a:ext cx="1042506" cy="84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241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xmlns="" id="{35D611EC-543A-BA4A-82F0-E2F88A6454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2566020">
            <a:off x="5708231" y="1036797"/>
            <a:ext cx="699766" cy="616461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xmlns="" id="{68F11650-8A8A-504D-98D3-9C0D704B7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112528">
            <a:off x="1069120" y="944579"/>
            <a:ext cx="699766" cy="616461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xmlns="" id="{1950EC7E-7377-44B7-AB6F-7BFB15CBACFC}"/>
              </a:ext>
            </a:extLst>
          </p:cNvPr>
          <p:cNvSpPr txBox="1"/>
          <p:nvPr/>
        </p:nvSpPr>
        <p:spPr>
          <a:xfrm>
            <a:off x="1876616" y="976550"/>
            <a:ext cx="3865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rgbClr val="792767"/>
                </a:solidFill>
                <a:latin typeface="Montserrat" panose="00000500000000000000" pitchFamily="2" charset="0"/>
              </a:rPr>
              <a:t>SEMAINE</a:t>
            </a:r>
            <a:r>
              <a:rPr lang="fr-FR" sz="3600" dirty="0">
                <a:latin typeface="Montserrat" panose="00000500000000000000" pitchFamily="2" charset="0"/>
              </a:rPr>
              <a:t>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xmlns="" id="{39645D13-1A13-4ABA-83AF-BB67A74A23DF}"/>
              </a:ext>
            </a:extLst>
          </p:cNvPr>
          <p:cNvSpPr txBox="1"/>
          <p:nvPr/>
        </p:nvSpPr>
        <p:spPr>
          <a:xfrm>
            <a:off x="1318812" y="1724777"/>
            <a:ext cx="49810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2800" i="1" dirty="0">
                <a:solidFill>
                  <a:srgbClr val="792767"/>
                </a:solidFill>
                <a:latin typeface="Montserrat" panose="00000500000000000000" pitchFamily="2" charset="0"/>
              </a:rPr>
              <a:t>«  du 26 janvier au 30 janvier»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</p:txBody>
      </p:sp>
      <p:graphicFrame>
        <p:nvGraphicFramePr>
          <p:cNvPr id="13" name="Tableau 5">
            <a:extLst>
              <a:ext uri="{FF2B5EF4-FFF2-40B4-BE49-F238E27FC236}">
                <a16:creationId xmlns:a16="http://schemas.microsoft.com/office/drawing/2014/main" xmlns="" id="{6CFF5892-F755-450D-BFC5-54BEC080E1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4423861"/>
              </p:ext>
            </p:extLst>
          </p:nvPr>
        </p:nvGraphicFramePr>
        <p:xfrm>
          <a:off x="721217" y="3438659"/>
          <a:ext cx="6325494" cy="7909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0772">
                  <a:extLst>
                    <a:ext uri="{9D8B030D-6E8A-4147-A177-3AD203B41FA5}">
                      <a16:colId xmlns:a16="http://schemas.microsoft.com/office/drawing/2014/main" xmlns="" val="819752805"/>
                    </a:ext>
                  </a:extLst>
                </a:gridCol>
                <a:gridCol w="1403359">
                  <a:extLst>
                    <a:ext uri="{9D8B030D-6E8A-4147-A177-3AD203B41FA5}">
                      <a16:colId xmlns:a16="http://schemas.microsoft.com/office/drawing/2014/main" xmlns="" val="239405997"/>
                    </a:ext>
                  </a:extLst>
                </a:gridCol>
                <a:gridCol w="2771363">
                  <a:extLst>
                    <a:ext uri="{9D8B030D-6E8A-4147-A177-3AD203B41FA5}">
                      <a16:colId xmlns:a16="http://schemas.microsoft.com/office/drawing/2014/main" xmlns="" val="499801475"/>
                    </a:ext>
                  </a:extLst>
                </a:gridCol>
              </a:tblGrid>
              <a:tr h="31298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26/01/26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Jambon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27/01/26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Sauté de bœuf à la tomate</a:t>
                      </a: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29/01/26</a:t>
                      </a: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Lasagnes au </a:t>
                      </a:r>
                      <a:r>
                        <a:rPr kumimoji="0" lang="fr-FR" sz="14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boeuf</a:t>
                      </a: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Provenance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Origine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de naissance 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Origine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de naissance 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28514996"/>
                  </a:ext>
                </a:extLst>
              </a:tr>
              <a:tr h="1366024">
                <a:tc>
                  <a:txBody>
                    <a:bodyPr/>
                    <a:lstStyle/>
                    <a:p>
                      <a:endParaRPr kumimoji="0" lang="fr-FR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76473426"/>
                  </a:ext>
                </a:extLst>
              </a:tr>
              <a:tr h="1970984">
                <a:tc>
                  <a:txBody>
                    <a:bodyPr/>
                    <a:lstStyle/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18981665"/>
                  </a:ext>
                </a:extLst>
              </a:tr>
            </a:tbl>
          </a:graphicData>
        </a:graphic>
      </p:graphicFrame>
      <p:pic>
        <p:nvPicPr>
          <p:cNvPr id="9" name="Image 8">
            <a:extLst>
              <a:ext uri="{FF2B5EF4-FFF2-40B4-BE49-F238E27FC236}">
                <a16:creationId xmlns:a16="http://schemas.microsoft.com/office/drawing/2014/main" xmlns="" id="{FF92A45B-A87A-4877-9FAF-3420DE4441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4583" y="3402906"/>
            <a:ext cx="705254" cy="840799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xmlns="" id="{BDACA074-28B4-4928-85A9-ED5DA6CF61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72325" y="4925506"/>
            <a:ext cx="1042506" cy="840799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xmlns="" id="{5644B10C-73DD-496D-92D4-03351254B9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57017" y="6536567"/>
            <a:ext cx="1042506" cy="84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891218"/>
      </p:ext>
    </p:extLst>
  </p:cSld>
  <p:clrMapOvr>
    <a:masterClrMapping/>
  </p:clrMapOvr>
</p:sld>
</file>

<file path=ppt/theme/theme1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1103</TotalTime>
  <Words>248</Words>
  <Application>Microsoft Office PowerPoint</Application>
  <PresentationFormat>Personnalisé</PresentationFormat>
  <Paragraphs>166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Microsoft Office User</dc:creator>
  <cp:lastModifiedBy>Eric</cp:lastModifiedBy>
  <cp:revision>110</cp:revision>
  <cp:lastPrinted>2024-11-29T11:17:21Z</cp:lastPrinted>
  <dcterms:created xsi:type="dcterms:W3CDTF">2021-04-08T12:57:46Z</dcterms:created>
  <dcterms:modified xsi:type="dcterms:W3CDTF">2025-12-22T13:18:33Z</dcterms:modified>
</cp:coreProperties>
</file>