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70" r:id="rId3"/>
    <p:sldId id="269" r:id="rId4"/>
    <p:sldId id="271" r:id="rId5"/>
    <p:sldId id="272" r:id="rId6"/>
    <p:sldId id="274" r:id="rId7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5890"/>
  </p:normalViewPr>
  <p:slideViewPr>
    <p:cSldViewPr snapToGrid="0" snapToObjects="1">
      <p:cViewPr varScale="1">
        <p:scale>
          <a:sx n="46" d="100"/>
          <a:sy n="46" d="100"/>
        </p:scale>
        <p:origin x="26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D</a:t>
            </a:r>
            <a:r>
              <a:rPr kumimoji="0" lang="fr-FR" sz="4000" b="0" i="1" u="none" strike="noStrike" kern="1200" cap="none" spc="0" normalizeH="0" baseline="0" noProof="0" dirty="0" err="1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écembre</a:t>
            </a:r>
            <a:r>
              <a:rPr kumimoji="0" lang="fr-FR" sz="40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</a:p>
          <a:p>
            <a:pPr algn="ctr"/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1</a:t>
            </a:r>
            <a:r>
              <a:rPr lang="fr-FR" sz="2800" i="1" baseline="30000" dirty="0">
                <a:solidFill>
                  <a:srgbClr val="792767"/>
                </a:solidFill>
                <a:latin typeface="Montserrat" panose="00000500000000000000" pitchFamily="2" charset="0"/>
              </a:rPr>
              <a:t>er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 décembre au 05 décembre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208245"/>
              </p:ext>
            </p:extLst>
          </p:nvPr>
        </p:nvGraphicFramePr>
        <p:xfrm>
          <a:off x="727577" y="3127576"/>
          <a:ext cx="6420580" cy="9225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530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1855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85949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76880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01/12/25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Cuisse de poulet grillé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04/12/25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Mijoté de bœuf aux olives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05/12/25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Jambon de porc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102680"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1904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D74BFAAC-0C75-49EB-B6DB-453AF537D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204" y="6275394"/>
            <a:ext cx="705254" cy="6966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583E634-ABE6-4325-AC35-3855ED6C4D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712" y="4662307"/>
            <a:ext cx="1042506" cy="84079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E2C8D06A-9EC2-4058-8522-23B54CE672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204" y="3157728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8 décembre au 12 décembre» 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654972"/>
              </p:ext>
            </p:extLst>
          </p:nvPr>
        </p:nvGraphicFramePr>
        <p:xfrm>
          <a:off x="794046" y="3047257"/>
          <a:ext cx="6251716" cy="7552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5630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445822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08/12/25</a:t>
                      </a:r>
                    </a:p>
                    <a:p>
                      <a:endParaRPr kumimoji="0" lang="fr-FR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Raviolis de bœuf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 09/12/25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veau à la crème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680911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10/12/25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Rôti de porc au jus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2425322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5" name="Image 14">
            <a:extLst>
              <a:ext uri="{FF2B5EF4-FFF2-40B4-BE49-F238E27FC236}">
                <a16:creationId xmlns:a16="http://schemas.microsoft.com/office/drawing/2014/main" id="{978D9B63-9680-472A-910A-3BF5D18CB4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158" y="3144481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D0E069C-FE5A-4EE4-8C2C-0FF3C0071C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034" y="6591911"/>
            <a:ext cx="705254" cy="6966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9213ACF-001B-425F-9FED-32AC333F0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4855" y="4710816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687133" y="811869"/>
            <a:ext cx="41856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</a:p>
          <a:p>
            <a:pPr algn="ctr"/>
            <a:endParaRPr lang="fr-FR" sz="3600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algn="ctr"/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400" i="1" dirty="0">
                <a:solidFill>
                  <a:srgbClr val="792767"/>
                </a:solidFill>
                <a:latin typeface="Montserrat" panose="00000500000000000000" pitchFamily="2" charset="0"/>
              </a:rPr>
              <a:t>du 15 décembre au 19 décembre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248885"/>
              </p:ext>
            </p:extLst>
          </p:nvPr>
        </p:nvGraphicFramePr>
        <p:xfrm>
          <a:off x="546778" y="2810026"/>
          <a:ext cx="6434051" cy="7465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01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119141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 15/12/25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herbes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3773122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16/12/25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Choucroute alsacienne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19/12/25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Fricassée de volaille aux champignons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09485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0C85FA8F-B4DE-466F-852E-AF07AC31C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466" y="2810026"/>
            <a:ext cx="1042506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EF570D7-761A-45A6-BE1A-9F5EBF253A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6957" y="4556744"/>
            <a:ext cx="711523" cy="88109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8164D0B-5BC5-4607-99FD-DE2744E0F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6957" y="6219385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21861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22 décembre au 26 décembre»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040189"/>
              </p:ext>
            </p:extLst>
          </p:nvPr>
        </p:nvGraphicFramePr>
        <p:xfrm>
          <a:off x="721217" y="3438659"/>
          <a:ext cx="6325494" cy="662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22/12/25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Mijoté de bœuf aux oignons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23/12/25</a:t>
                      </a:r>
                    </a:p>
                    <a:p>
                      <a:pPr algn="l"/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Cordon bleu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81C8A856-ECE1-4B62-A232-F296FC224B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3002" y="5186203"/>
            <a:ext cx="711523" cy="881091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C18666C-7FD4-4118-9F01-403699E66E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511" y="3585629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21861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29 décembre au 31 décembre»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778112"/>
              </p:ext>
            </p:extLst>
          </p:nvPr>
        </p:nvGraphicFramePr>
        <p:xfrm>
          <a:off x="721217" y="3438659"/>
          <a:ext cx="6325494" cy="6466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31/12/25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Bœuf bourguignon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0819F03B-317E-40BB-92C3-48D6C729B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5860" y="3499018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267733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1259</TotalTime>
  <Words>288</Words>
  <Application>Microsoft Office PowerPoint</Application>
  <PresentationFormat>Personnalisé</PresentationFormat>
  <Paragraphs>169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dklak</cp:lastModifiedBy>
  <cp:revision>127</cp:revision>
  <cp:lastPrinted>2025-08-06T10:22:40Z</cp:lastPrinted>
  <dcterms:created xsi:type="dcterms:W3CDTF">2021-04-08T12:57:46Z</dcterms:created>
  <dcterms:modified xsi:type="dcterms:W3CDTF">2025-11-20T17:11:14Z</dcterms:modified>
</cp:coreProperties>
</file>